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" y="0"/>
            <a:ext cx="3418643" cy="219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2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6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5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2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0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0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8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246C-D374-4C84-B327-330874A0256F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7D18-A64F-4BAC-A8AF-29C4AECCE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22494"/>
            <a:ext cx="7927974" cy="28496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Find the download webpage at </a:t>
            </a:r>
            <a:r>
              <a:rPr lang="en-US" sz="3600" dirty="0" err="1"/>
              <a:t>americasboatingclub</a:t>
            </a:r>
            <a:r>
              <a:rPr lang="en-US" sz="3600" dirty="0"/>
              <a:t>/app and click on the Google or Apple link depending on your phone type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dirty="0"/>
              <a:t>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Search for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“America’s Boating Club”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on Google Play, or Apple Store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see this: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Click Install</a:t>
            </a:r>
          </a:p>
          <a:p>
            <a:endParaRPr lang="en-US" dirty="0"/>
          </a:p>
        </p:txBody>
      </p:sp>
      <p:pic>
        <p:nvPicPr>
          <p:cNvPr id="1026" name="Picture 5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4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A7262865-A0CA-4166-ADD9-ED122222C41A}"/>
              </a:ext>
            </a:extLst>
          </p:cNvPr>
          <p:cNvSpPr/>
          <p:nvPr/>
        </p:nvSpPr>
        <p:spPr>
          <a:xfrm>
            <a:off x="7927973" y="2394408"/>
            <a:ext cx="3098613" cy="1034592"/>
          </a:xfrm>
          <a:prstGeom prst="ellipse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74579AA-508C-4AE1-B0D5-E1F056BC20F7}"/>
              </a:ext>
            </a:extLst>
          </p:cNvPr>
          <p:cNvCxnSpPr>
            <a:cxnSpLocks/>
          </p:cNvCxnSpPr>
          <p:nvPr/>
        </p:nvCxnSpPr>
        <p:spPr>
          <a:xfrm>
            <a:off x="6900421" y="2281287"/>
            <a:ext cx="782425" cy="509047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15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3" descr="image0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010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3948"/>
            <a:ext cx="7919010" cy="2341562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Once the account  information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is completed, the application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will bring you to the main screen: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36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Congratulations!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You have successfully created your account.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Enjoy!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9010" y="3215"/>
            <a:ext cx="30940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4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4" y="-10104"/>
            <a:ext cx="3101724" cy="686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-1" y="3423948"/>
            <a:ext cx="7927975" cy="234156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 “Install,”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 will see this: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Click Open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2E3E363-1444-4C45-8D13-9762490D2889}"/>
              </a:ext>
            </a:extLst>
          </p:cNvPr>
          <p:cNvSpPr/>
          <p:nvPr/>
        </p:nvSpPr>
        <p:spPr>
          <a:xfrm>
            <a:off x="9294829" y="1734532"/>
            <a:ext cx="1819373" cy="782425"/>
          </a:xfrm>
          <a:prstGeom prst="ellipse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63362F1-9D20-4E1B-9CAA-2FCC941113CD}"/>
              </a:ext>
            </a:extLst>
          </p:cNvPr>
          <p:cNvCxnSpPr>
            <a:cxnSpLocks/>
          </p:cNvCxnSpPr>
          <p:nvPr/>
        </p:nvCxnSpPr>
        <p:spPr>
          <a:xfrm>
            <a:off x="7494309" y="1498862"/>
            <a:ext cx="1760464" cy="424206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74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image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010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3423948"/>
            <a:ext cx="7919010" cy="234156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 “Open,”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see this: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 Allow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771CDF5-1F19-45FD-B908-762CBC365141}"/>
              </a:ext>
            </a:extLst>
          </p:cNvPr>
          <p:cNvCxnSpPr>
            <a:cxnSpLocks/>
          </p:cNvCxnSpPr>
          <p:nvPr/>
        </p:nvCxnSpPr>
        <p:spPr>
          <a:xfrm>
            <a:off x="6617616" y="4336330"/>
            <a:ext cx="1028016" cy="386499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586949BA-EA77-446A-846F-86650B2CB7A0}"/>
              </a:ext>
            </a:extLst>
          </p:cNvPr>
          <p:cNvSpPr/>
          <p:nvPr/>
        </p:nvSpPr>
        <p:spPr>
          <a:xfrm>
            <a:off x="7919010" y="4449452"/>
            <a:ext cx="2912388" cy="914400"/>
          </a:xfrm>
          <a:prstGeom prst="ellipse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1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image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011" y="-666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-1" y="3423948"/>
            <a:ext cx="7919011" cy="234156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 “Allow…,”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see this: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Hold it…….scroll down to bottom of page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You must create an account before the app will let you sign in!</a:t>
            </a:r>
          </a:p>
        </p:txBody>
      </p:sp>
    </p:spTree>
    <p:extLst>
      <p:ext uri="{BB962C8B-B14F-4D97-AF65-F5344CB8AC3E}">
        <p14:creationId xmlns:p14="http://schemas.microsoft.com/office/powerpoint/2010/main" val="165353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image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278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7919011" cy="234156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Scroll down to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the bottom of the screen,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see this: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Click “New User? Sign Up”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344D4DD-3736-49E0-823B-7590D934DA2C}"/>
              </a:ext>
            </a:extLst>
          </p:cNvPr>
          <p:cNvSpPr/>
          <p:nvPr/>
        </p:nvSpPr>
        <p:spPr>
          <a:xfrm>
            <a:off x="9415067" y="5576974"/>
            <a:ext cx="1696824" cy="914400"/>
          </a:xfrm>
          <a:prstGeom prst="ellipse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87E8691-AEDF-4A56-897F-074FDBA89BA7}"/>
              </a:ext>
            </a:extLst>
          </p:cNvPr>
          <p:cNvCxnSpPr>
            <a:cxnSpLocks/>
          </p:cNvCxnSpPr>
          <p:nvPr/>
        </p:nvCxnSpPr>
        <p:spPr>
          <a:xfrm>
            <a:off x="7572868" y="5073659"/>
            <a:ext cx="1561705" cy="610704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76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image0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010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3948"/>
            <a:ext cx="7919010" cy="234156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“New User?  Sign up,”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see this: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Click Join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5303373-D557-4211-9D31-10B70C6F4C27}"/>
              </a:ext>
            </a:extLst>
          </p:cNvPr>
          <p:cNvSpPr/>
          <p:nvPr/>
        </p:nvSpPr>
        <p:spPr>
          <a:xfrm>
            <a:off x="7919010" y="3563332"/>
            <a:ext cx="3098612" cy="914400"/>
          </a:xfrm>
          <a:prstGeom prst="ellipse">
            <a:avLst/>
          </a:prstGeom>
          <a:noFill/>
          <a:ln w="825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ABE844-AF76-4770-9729-AD36CAE47B77}"/>
              </a:ext>
            </a:extLst>
          </p:cNvPr>
          <p:cNvCxnSpPr/>
          <p:nvPr/>
        </p:nvCxnSpPr>
        <p:spPr>
          <a:xfrm>
            <a:off x="6796725" y="2973407"/>
            <a:ext cx="914400" cy="914400"/>
          </a:xfrm>
          <a:prstGeom prst="straightConnector1">
            <a:avLst/>
          </a:prstGeom>
          <a:ln w="825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9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 descr="image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5" y="0"/>
            <a:ext cx="309716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3423948"/>
            <a:ext cx="7927975" cy="2341562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Select “Join,”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 you’ll get this screen: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Create an account by filling in the information fields including email and password</a:t>
            </a:r>
          </a:p>
        </p:txBody>
      </p:sp>
    </p:spTree>
    <p:extLst>
      <p:ext uri="{BB962C8B-B14F-4D97-AF65-F5344CB8AC3E}">
        <p14:creationId xmlns:p14="http://schemas.microsoft.com/office/powerpoint/2010/main" val="3726269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1" descr="image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939" y="-3217"/>
            <a:ext cx="3098614" cy="686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129" y="2097744"/>
            <a:ext cx="7470774" cy="4760259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3700" dirty="0"/>
              <a:t>NOTE:  The password field indicated,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3700" dirty="0"/>
              <a:t>“Password must be 5.” </a:t>
            </a:r>
            <a:r>
              <a:rPr lang="en-US" sz="3600" dirty="0"/>
              <a:t> 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3000" dirty="0"/>
              <a:t>(It doesn’t say minimum, maximum, just 5)</a:t>
            </a:r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en-US" sz="3600" dirty="0"/>
              <a:t>If you have trouble processing the enrollment, make sure your password is at least 5 characters.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29318" y="609600"/>
            <a:ext cx="4091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3600" dirty="0"/>
              <a:t>Scroll down to complete the form.</a:t>
            </a:r>
            <a:r>
              <a:rPr lang="en-US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939" y="-3220"/>
            <a:ext cx="30940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0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2" descr="image0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975" y="0"/>
            <a:ext cx="3098613" cy="6861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96904"/>
            <a:ext cx="7919010" cy="3702423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0"/>
              </a:spcBef>
            </a:pPr>
            <a:r>
              <a:rPr lang="en-US" sz="3600" dirty="0"/>
              <a:t>After selecting “Continue,”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the application brings up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the signup screen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to provide other information. 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This includes your membership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number and renewal date.</a:t>
            </a:r>
          </a:p>
          <a:p>
            <a:pPr lvl="0">
              <a:spcBef>
                <a:spcPts val="0"/>
              </a:spcBef>
            </a:pPr>
            <a:r>
              <a:rPr lang="en-US" sz="3600" dirty="0"/>
              <a:t>If you can’t remember your renewal date, guess! You can always edit your profile later.</a:t>
            </a:r>
          </a:p>
          <a:p>
            <a:pPr lvl="0">
              <a:spcBef>
                <a:spcPts val="0"/>
              </a:spcBef>
            </a:pPr>
            <a:endParaRPr lang="en-US" sz="3600" b="1" dirty="0"/>
          </a:p>
          <a:p>
            <a:pPr lvl="0">
              <a:spcBef>
                <a:spcPts val="0"/>
              </a:spcBef>
            </a:pPr>
            <a:r>
              <a:rPr lang="en-US" sz="3600" b="1" dirty="0"/>
              <a:t>Note: The member number and renewal date are not required fields.</a:t>
            </a:r>
          </a:p>
        </p:txBody>
      </p:sp>
    </p:spTree>
    <p:extLst>
      <p:ext uri="{BB962C8B-B14F-4D97-AF65-F5344CB8AC3E}">
        <p14:creationId xmlns:p14="http://schemas.microsoft.com/office/powerpoint/2010/main" val="337342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61844</TotalTime>
  <Words>292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Sherman</dc:creator>
  <cp:lastModifiedBy>Shirley</cp:lastModifiedBy>
  <cp:revision>24</cp:revision>
  <dcterms:created xsi:type="dcterms:W3CDTF">2020-10-01T23:27:09Z</dcterms:created>
  <dcterms:modified xsi:type="dcterms:W3CDTF">2020-12-22T16:21:15Z</dcterms:modified>
</cp:coreProperties>
</file>